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38" d="100"/>
          <a:sy n="138" d="100"/>
        </p:scale>
        <p:origin x="176" y="2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1D3D521D-E4D9-024E-9309-62DBB9BA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032" y="0"/>
            <a:ext cx="1828800" cy="1828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912D62D-E0A5-7F4F-ADD6-00A686D1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153" y="9120"/>
            <a:ext cx="1826012" cy="18288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F1F62E1-0CF7-514D-87F6-A8485AA4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361" y="9120"/>
            <a:ext cx="1842803" cy="1828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F31CFA1-7CE1-A24C-9009-2DA88EA5F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005" y="0"/>
            <a:ext cx="1828800" cy="18288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1AB37B-A714-F340-8903-B37F226C3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" y="0"/>
            <a:ext cx="182880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791260" y="567264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955191" y="1490134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1989667" y="829730"/>
            <a:ext cx="651500" cy="16935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H="1" flipV="1">
            <a:off x="4587225" y="753531"/>
            <a:ext cx="49944" cy="92287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452A6C-A832-B040-B1AD-E93EFA60CAB6}"/>
              </a:ext>
            </a:extLst>
          </p:cNvPr>
          <p:cNvCxnSpPr>
            <a:cxnSpLocks/>
          </p:cNvCxnSpPr>
          <p:nvPr/>
        </p:nvCxnSpPr>
        <p:spPr>
          <a:xfrm>
            <a:off x="6498596" y="804333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02D6DD-04DB-2F4B-A5EB-28AFE23F0EE1}"/>
              </a:ext>
            </a:extLst>
          </p:cNvPr>
          <p:cNvCxnSpPr>
            <a:cxnSpLocks/>
          </p:cNvCxnSpPr>
          <p:nvPr/>
        </p:nvCxnSpPr>
        <p:spPr>
          <a:xfrm flipH="1" flipV="1">
            <a:off x="831887" y="547211"/>
            <a:ext cx="164038" cy="664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47EA83C-802A-0940-B647-7CEA81A866AD}"/>
              </a:ext>
            </a:extLst>
          </p:cNvPr>
          <p:cNvCxnSpPr>
            <a:cxnSpLocks/>
          </p:cNvCxnSpPr>
          <p:nvPr/>
        </p:nvCxnSpPr>
        <p:spPr>
          <a:xfrm flipH="1">
            <a:off x="939497" y="1221874"/>
            <a:ext cx="56428" cy="231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12682" y="997970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>
                <a:solidFill>
                  <a:srgbClr val="002060"/>
                </a:solidFill>
              </a:rPr>
              <a:t>0.5 </a:t>
            </a:r>
            <a:r>
              <a:rPr lang="en-US" i="1" dirty="0">
                <a:solidFill>
                  <a:srgbClr val="002060"/>
                </a:solidFill>
              </a:rPr>
              <a:t>mm</a:t>
            </a:r>
            <a:r>
              <a:rPr lang="en-US" dirty="0">
                <a:solidFill>
                  <a:srgbClr val="002060"/>
                </a:solidFill>
              </a:rPr>
              <a:t>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468272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611113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712811" y="442642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2879792" y="43182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077229" y="428026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184953" y="19185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418257" y="201745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527965" y="201774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697686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894259" y="184840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63A1862-FA86-A048-BDF9-967FF202084B}"/>
              </a:ext>
            </a:extLst>
          </p:cNvPr>
          <p:cNvCxnSpPr>
            <a:cxnSpLocks/>
          </p:cNvCxnSpPr>
          <p:nvPr/>
        </p:nvCxnSpPr>
        <p:spPr>
          <a:xfrm>
            <a:off x="5711125" y="973667"/>
            <a:ext cx="256536" cy="4956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hord 1">
            <a:extLst>
              <a:ext uri="{FF2B5EF4-FFF2-40B4-BE49-F238E27FC236}">
                <a16:creationId xmlns:a16="http://schemas.microsoft.com/office/drawing/2014/main" id="{954AE768-90EF-0849-B0FA-64CC60EE58BB}"/>
              </a:ext>
            </a:extLst>
          </p:cNvPr>
          <p:cNvSpPr/>
          <p:nvPr/>
        </p:nvSpPr>
        <p:spPr>
          <a:xfrm>
            <a:off x="1920585" y="116812"/>
            <a:ext cx="1665578" cy="1640551"/>
          </a:xfrm>
          <a:prstGeom prst="chord">
            <a:avLst>
              <a:gd name="adj1" fmla="val 21082683"/>
              <a:gd name="adj2" fmla="val 11184992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10E0B145-781C-D846-ADE3-B5F48A15288B}"/>
              </a:ext>
            </a:extLst>
          </p:cNvPr>
          <p:cNvSpPr/>
          <p:nvPr/>
        </p:nvSpPr>
        <p:spPr>
          <a:xfrm>
            <a:off x="3754436" y="94124"/>
            <a:ext cx="1665578" cy="1640551"/>
          </a:xfrm>
          <a:prstGeom prst="chord">
            <a:avLst>
              <a:gd name="adj1" fmla="val 5188985"/>
              <a:gd name="adj2" fmla="val 16124985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13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shiva.shahrokhi@gmail.com</cp:lastModifiedBy>
  <cp:revision>8</cp:revision>
  <dcterms:created xsi:type="dcterms:W3CDTF">2018-04-04T20:00:44Z</dcterms:created>
  <dcterms:modified xsi:type="dcterms:W3CDTF">2018-05-01T13:48:35Z</dcterms:modified>
</cp:coreProperties>
</file>